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9" r:id="rId4"/>
    <p:sldId id="260" r:id="rId5"/>
    <p:sldId id="263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AA0A"/>
    <a:srgbClr val="484600"/>
    <a:srgbClr val="5654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-102" y="-3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2724F07-F50A-492E-9AA7-62845A0663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2072" y="671979"/>
            <a:ext cx="7274256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D2969F6E-1C42-472B-B3C4-7069C46CEB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2072" y="3151654"/>
            <a:ext cx="7274256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D6DDC81-5434-4983-B967-7AA607732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F458-6A3E-4B0B-AF47-FB9313319433}" type="datetimeFigureOut">
              <a:rPr lang="ru-RU" smtClean="0"/>
              <a:pPr/>
              <a:t>07.09.2019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6EEEBEA-46AC-4401-8356-E3680148B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7283AC3-5C77-439B-A790-F496229BA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075B8-A22A-4273-A81F-F37386C1EE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93018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D7138D-9601-419A-810C-0AD079738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35D219F9-FF14-4E33-8B1B-3AA139164E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911638C-1B18-4325-87AC-89BB12505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F458-6A3E-4B0B-AF47-FB9313319433}" type="datetimeFigureOut">
              <a:rPr lang="ru-RU" smtClean="0"/>
              <a:pPr/>
              <a:t>07.09.2019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CA4B81EE-1E9F-4B6C-A2F5-444BA25FF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2E39AE6-CB6F-4946-BA49-68447D9DE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075B8-A22A-4273-A81F-F37386C1EE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9563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2B5C4E7A-A896-4361-8000-F65EB08DE1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D42EFAD4-7446-427A-A06C-F7A160AABE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2F3A4ED-EFB2-451B-9B75-55777873F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F458-6A3E-4B0B-AF47-FB9313319433}" type="datetimeFigureOut">
              <a:rPr lang="ru-RU" smtClean="0"/>
              <a:pPr/>
              <a:t>07.09.2019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6A73434-5B36-47B9-B240-A111BB955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C04C85F-71DB-409C-9CD5-EC6ABDF00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075B8-A22A-4273-A81F-F37386C1EE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57553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11163E9-AF37-498A-8050-99C240475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94D51B5-0E9A-4E58-8012-0A9B2051E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75F77C4A-5F36-452A-820F-5E3D5B8E7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F458-6A3E-4B0B-AF47-FB9313319433}" type="datetimeFigureOut">
              <a:rPr lang="ru-RU" smtClean="0"/>
              <a:pPr/>
              <a:t>07.09.2019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60BFCDA-4768-4407-B085-0FE11DFB2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B0B986D-AF7A-42E0-8FBF-C653B0A90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075B8-A22A-4273-A81F-F37386C1EE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0875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9DFA576-BA84-4877-ADC2-1CC89D459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012" y="576263"/>
            <a:ext cx="7779224" cy="285273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F1A7402-6112-4EB4-9DB4-042C037F05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2012" y="3455988"/>
            <a:ext cx="7779224" cy="1500187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B200E6D-154F-4F7F-9FEE-D0CE5C032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F458-6A3E-4B0B-AF47-FB9313319433}" type="datetimeFigureOut">
              <a:rPr lang="ru-RU" smtClean="0"/>
              <a:pPr/>
              <a:t>07.09.2019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87B4974-735D-4015-AAF7-CC09D6909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B55D2A1-D5AD-4853-AA84-4B90CBCD2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075B8-A22A-4273-A81F-F37386C1EE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27733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7E1AC17-6D2B-4E8D-863D-CEBE2C95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ACCAAF2-88EC-401B-ACC0-CB437E9396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2294" y="1774541"/>
            <a:ext cx="4066182" cy="44024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C2662B7F-3B0C-4690-874F-AA64028267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99548" y="1774541"/>
            <a:ext cx="4066182" cy="44024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98013D9B-26D1-4E91-B6FF-254E187F8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F458-6A3E-4B0B-AF47-FB9313319433}" type="datetimeFigureOut">
              <a:rPr lang="ru-RU" smtClean="0"/>
              <a:pPr/>
              <a:t>07.09.2019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A18A5927-8169-49DC-BBAA-B1B9C3350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69E8132F-35F2-4259-9ABE-37659A2FA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075B8-A22A-4273-A81F-F37386C1EE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88721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07FA221-BD1A-4E22-9E7F-CC960DBF6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857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5E4D1AB4-351F-42CA-961F-F5584932B2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1858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68BA827E-AD88-4990-9F3F-947123FE8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61858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2E3CEF8B-263D-4B28-BDC1-52CC711C31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861166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63DBB6D3-53FB-4C78-BCF3-4568A3B915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861166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BC38ECF3-0379-473E-91C9-7D96734A79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0666" y="6356351"/>
            <a:ext cx="2057400" cy="365125"/>
          </a:xfrm>
        </p:spPr>
        <p:txBody>
          <a:bodyPr/>
          <a:lstStyle/>
          <a:p>
            <a:fld id="{8EF5F458-6A3E-4B0B-AF47-FB9313319433}" type="datetimeFigureOut">
              <a:rPr lang="ru-RU" smtClean="0"/>
              <a:pPr/>
              <a:t>07.09.2019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349313EA-94F9-4495-B5FF-D65707433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60966" y="6356351"/>
            <a:ext cx="30861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1690EC9A-CA19-442C-B070-6C99B3AF6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89966" y="6356351"/>
            <a:ext cx="2057400" cy="365125"/>
          </a:xfrm>
        </p:spPr>
        <p:txBody>
          <a:bodyPr/>
          <a:lstStyle/>
          <a:p>
            <a:fld id="{DEF075B8-A22A-4273-A81F-F37386C1EE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45544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74140F5-BC28-4F23-9742-23AF77EB4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69590"/>
            <a:ext cx="839252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64B231FA-EC02-4718-8FE5-115F52499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F458-6A3E-4B0B-AF47-FB9313319433}" type="datetimeFigureOut">
              <a:rPr lang="ru-RU" smtClean="0"/>
              <a:pPr/>
              <a:t>07.09.2019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9F706EF2-0099-4D59-8098-50F37E81A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E3EAF1A3-C2E2-4239-861B-94A8C5A69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075B8-A22A-4273-A81F-F37386C1EE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1625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BDAC55D8-8588-49E8-8791-88615EE8B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F458-6A3E-4B0B-AF47-FB9313319433}" type="datetimeFigureOut">
              <a:rPr lang="ru-RU" smtClean="0"/>
              <a:pPr/>
              <a:t>07.09.2019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05EE9C18-EB0F-4226-BED1-437603E6B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5CFBF3A1-EDDD-4C79-BDD6-28782AE8D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075B8-A22A-4273-A81F-F37386C1EE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36897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5583C8F-2389-40B7-A8D6-3430B6DDC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9821FB7-25A0-41CB-8691-EB5B8A6B1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7341BD74-2AA3-4F6E-A40E-34F98A09D4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994C6882-8371-487E-B2CD-CD6BE3E4C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F458-6A3E-4B0B-AF47-FB9313319433}" type="datetimeFigureOut">
              <a:rPr lang="ru-RU" smtClean="0"/>
              <a:pPr/>
              <a:t>07.09.2019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5A8C3005-4BC2-47F2-A8F0-74FA30A2A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021E4415-9402-4744-964A-ECA25D438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075B8-A22A-4273-A81F-F37386C1EE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62412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30E25D9-7937-4F76-B9E9-B680180BE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216AC0CA-F533-465E-8B46-D7C9DE91BC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657901CA-0D32-4422-BDAD-88801C6F2D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B0115B36-A1AC-42C6-A61C-B0759B8EA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F458-6A3E-4B0B-AF47-FB9313319433}" type="datetimeFigureOut">
              <a:rPr lang="ru-RU" smtClean="0"/>
              <a:pPr/>
              <a:t>07.09.2019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1F0A27DE-1A90-4B43-B0BF-0835955DF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E41DDD22-D75D-4EB0-9D35-29CD4B027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075B8-A22A-4273-A81F-F37386C1EE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72512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9CCDB81-EEB1-4419-85C8-410957C18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627" y="269590"/>
            <a:ext cx="82295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sunset" dir="t"/>
            </a:scene3d>
            <a:sp3d extrusionH="57150" prstMaterial="matte">
              <a:bevelT w="38100" h="38100"/>
            </a:sp3d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63557189-169C-44FF-8CC9-89B17DE34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0627" y="1730089"/>
            <a:ext cx="822959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EBD5E7A-0971-4178-BD78-E02F8180AE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5F458-6A3E-4B0B-AF47-FB9313319433}" type="datetimeFigureOut">
              <a:rPr lang="ru-RU" smtClean="0"/>
              <a:pPr/>
              <a:t>07.09.2019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F7E2238F-D6CF-4B59-8188-021281BDF0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736A112-810F-45C1-92A4-DE488D0617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075B8-A22A-4273-A81F-F37386C1EE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06741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rgbClr val="918E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Intro " panose="02000000000000000000" pitchFamily="50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0E483DC-FE5F-40E2-BF98-9004B9D0B7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2072" y="671979"/>
            <a:ext cx="7271161" cy="3061035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Совещание-консультация </a:t>
            </a:r>
            <a:br>
              <a:rPr lang="ru-RU" sz="2400" dirty="0" smtClean="0"/>
            </a:br>
            <a:r>
              <a:rPr lang="ru-RU" sz="2400" dirty="0" smtClean="0"/>
              <a:t>в рамках межмуниципального партнерства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«Проектирование программы повышения </a:t>
            </a:r>
            <a:r>
              <a:rPr lang="ru-RU" sz="2400" dirty="0" smtClean="0"/>
              <a:t>образовательных </a:t>
            </a:r>
            <a:r>
              <a:rPr lang="ru-RU" sz="2400" dirty="0" smtClean="0"/>
              <a:t>результатов обучающихся» 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28 </a:t>
            </a:r>
            <a:r>
              <a:rPr lang="ru-RU" sz="2400" dirty="0" smtClean="0"/>
              <a:t>августа 2019 года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3386253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="" xmlns:a16="http://schemas.microsoft.com/office/drawing/2014/main" id="{2087D708-4818-4CAB-9FC6-332621E62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012" y="576264"/>
            <a:ext cx="7779224" cy="602087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Участники мероприятия</a:t>
            </a:r>
            <a:endParaRPr lang="ru-RU" sz="2400" dirty="0"/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99B403C0-33B3-4EDA-8AB0-05727E0405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2012" y="1743960"/>
            <a:ext cx="7779224" cy="3212216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Заместители директоров по УВР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-МБОУ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Воронцовская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СОШ;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-МБОУ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Калачеевская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СОШ №1;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-МКОУ Красно-Октябрьская СОШ;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-МКОУ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Гаврильская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СОШ.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90287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012" y="576263"/>
            <a:ext cx="7779224" cy="762343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Содержание мероприятия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2012" y="1866508"/>
            <a:ext cx="7779224" cy="3089668"/>
          </a:xfrm>
        </p:spPr>
        <p:txBody>
          <a:bodyPr>
            <a:normAutofit/>
          </a:bodyPr>
          <a:lstStyle/>
          <a:p>
            <a:pPr marL="228600" indent="-228600" algn="l">
              <a:buAutoNum type="arabicPeriod"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выступление заместителей директоров по УВР школ-акцепторов МКОУ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Гаврильской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СОШ  Пахомовой А.Д., МКОУ Красно-Октябрьской СОШ Бондаренко Н.С. «Анализ деятельности педагогического коллектива ОУ в 2018-2019 учебном году по работе над повышением образовательных результатов обучающихся»;</a:t>
            </a:r>
          </a:p>
          <a:p>
            <a:pPr marL="228600" indent="-228600" algn="l">
              <a:buAutoNum type="arabicPeriod"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сообщения заместителей директоров по УВР школ-менторов МБОУ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Воронцовская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СОШ Завьялова О.А., МБОУ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Калачеевская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СОШ </a:t>
            </a:r>
            <a:r>
              <a:rPr lang="ru-RU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Рыбасова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Т.В. « Опыт работы  ОУ по повышению образовательных результатов обучающихся»;</a:t>
            </a:r>
          </a:p>
          <a:p>
            <a:pPr marL="228600" indent="-228600" algn="l">
              <a:buAutoNum type="arabicPeriod"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практикум «Проектирование программы повышения образовательных результатов обучающихся».</a:t>
            </a:r>
          </a:p>
          <a:p>
            <a:pPr marL="228600" indent="-228600">
              <a:buAutoNum type="arabicPeriod"/>
            </a:pPr>
            <a:endParaRPr lang="ru-RU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012" y="576264"/>
            <a:ext cx="7779224" cy="658647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Результативность работы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2012" y="1470582"/>
            <a:ext cx="7779224" cy="3485594"/>
          </a:xfrm>
        </p:spPr>
        <p:txBody>
          <a:bodyPr>
            <a:normAutofit fontScale="92500" lnSpcReduction="10000"/>
          </a:bodyPr>
          <a:lstStyle/>
          <a:p>
            <a:pPr algn="l"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определены основные направления работы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школ-акцепторов по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повышению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образовательных результатов;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l"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-были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даны практические рекомендации по составлению программы повышения образовательных результатов.</a:t>
            </a: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Работа совещания -консультации </a:t>
            </a:r>
          </a:p>
          <a:p>
            <a:pPr algn="l"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-позволила наметить конкретные шаги по совершенствованию деятельности ОУ школ-акцепторов;</a:t>
            </a:r>
          </a:p>
          <a:p>
            <a:pPr algn="l"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-отмечена положительная сторона деятельности методического мероприятия такого формата, прежде всего его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адресность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то есть возможность получить ответы по вопросам и проблемам, наиболее актуальным для конкретного ОУ.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90828-09353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55801" y="367645"/>
            <a:ext cx="7767687" cy="5714068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Универ4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Универ3.potx" id="{E497F3D8-1820-4F36-8E7E-1A927BAFD3D8}" vid="{AC535F94-4134-46B4-80EC-B89CF268837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Универ4</Template>
  <TotalTime>44</TotalTime>
  <Words>160</Words>
  <Application>Microsoft Office PowerPoint</Application>
  <PresentationFormat>Экран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Универ4</vt:lpstr>
      <vt:lpstr>Совещание-консультация  в рамках межмуниципального партнерства  «Проектирование программы повышения образовательных результатов обучающихся»   28 августа 2019 года</vt:lpstr>
      <vt:lpstr>Участники мероприятия</vt:lpstr>
      <vt:lpstr>Содержание мероприятия</vt:lpstr>
      <vt:lpstr>Результативность работы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Универсальн</dc:title>
  <dc:creator>Марина</dc:creator>
  <cp:lastModifiedBy>Admin</cp:lastModifiedBy>
  <cp:revision>20</cp:revision>
  <dcterms:created xsi:type="dcterms:W3CDTF">2019-07-28T09:59:28Z</dcterms:created>
  <dcterms:modified xsi:type="dcterms:W3CDTF">2019-09-07T06:53:05Z</dcterms:modified>
</cp:coreProperties>
</file>